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3" d="100"/>
          <a:sy n="83" d="100"/>
        </p:scale>
        <p:origin x="27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D435-10E9-4415-8E67-E1335D577CED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9D14-8E44-4C56-BB57-3506413F10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766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D435-10E9-4415-8E67-E1335D577CED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9D14-8E44-4C56-BB57-3506413F10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096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D435-10E9-4415-8E67-E1335D577CED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9D14-8E44-4C56-BB57-3506413F10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5198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D435-10E9-4415-8E67-E1335D577CED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9D14-8E44-4C56-BB57-3506413F10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045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D435-10E9-4415-8E67-E1335D577CED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9D14-8E44-4C56-BB57-3506413F10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4678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D435-10E9-4415-8E67-E1335D577CED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9D14-8E44-4C56-BB57-3506413F10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543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D435-10E9-4415-8E67-E1335D577CED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9D14-8E44-4C56-BB57-3506413F10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782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D435-10E9-4415-8E67-E1335D577CED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9D14-8E44-4C56-BB57-3506413F10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8526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D435-10E9-4415-8E67-E1335D577CED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9D14-8E44-4C56-BB57-3506413F10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059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D435-10E9-4415-8E67-E1335D577CED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9D14-8E44-4C56-BB57-3506413F10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268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D435-10E9-4415-8E67-E1335D577CED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9D14-8E44-4C56-BB57-3506413F10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356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7D435-10E9-4415-8E67-E1335D577CED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99D14-8E44-4C56-BB57-3506413F10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8114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2468369" y="3452928"/>
            <a:ext cx="2700690" cy="921940"/>
            <a:chOff x="1208474" y="3507464"/>
            <a:chExt cx="2700690" cy="921940"/>
          </a:xfrm>
        </p:grpSpPr>
        <p:sp>
          <p:nvSpPr>
            <p:cNvPr id="21" name="Rectangle 20"/>
            <p:cNvSpPr/>
            <p:nvPr/>
          </p:nvSpPr>
          <p:spPr>
            <a:xfrm>
              <a:off x="1209163" y="3529404"/>
              <a:ext cx="2700000" cy="90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148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397957" y="3743485"/>
              <a:ext cx="1620000" cy="4680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CA" sz="765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06750" y="3532472"/>
              <a:ext cx="702414" cy="8969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148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H="1">
              <a:off x="1511975" y="3529403"/>
              <a:ext cx="2024" cy="21600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1509951" y="4209566"/>
              <a:ext cx="2024" cy="21600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1209163" y="4025670"/>
              <a:ext cx="180000" cy="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513999" y="3507464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6mm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513999" y="4227221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6mm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1128740" y="3799470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5mm</a:t>
              </a: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H="1">
              <a:off x="3017957" y="4031790"/>
              <a:ext cx="180000" cy="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rot="16200000">
              <a:off x="2927612" y="3799470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5mm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468713" y="4554525"/>
            <a:ext cx="2700690" cy="921940"/>
            <a:chOff x="1208474" y="3507464"/>
            <a:chExt cx="2700690" cy="921940"/>
          </a:xfrm>
        </p:grpSpPr>
        <p:sp>
          <p:nvSpPr>
            <p:cNvPr id="33" name="Rectangle 32"/>
            <p:cNvSpPr/>
            <p:nvPr/>
          </p:nvSpPr>
          <p:spPr>
            <a:xfrm>
              <a:off x="1209163" y="3529404"/>
              <a:ext cx="2700000" cy="90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148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397957" y="3743485"/>
              <a:ext cx="1620000" cy="4680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CA" sz="765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206750" y="3532472"/>
              <a:ext cx="702414" cy="8969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148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H="1">
              <a:off x="1511975" y="3529403"/>
              <a:ext cx="2024" cy="21600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>
              <a:off x="1509951" y="4209566"/>
              <a:ext cx="2024" cy="21600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H="1">
              <a:off x="1209163" y="4025670"/>
              <a:ext cx="180000" cy="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1513999" y="3507464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6mm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513999" y="4227221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6mm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 rot="16200000">
              <a:off x="1128740" y="3799470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5mm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H="1">
              <a:off x="3017957" y="4031790"/>
              <a:ext cx="180000" cy="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 rot="16200000">
              <a:off x="2927612" y="3799470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5mm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469057" y="5656122"/>
            <a:ext cx="2700690" cy="921940"/>
            <a:chOff x="1208474" y="3507464"/>
            <a:chExt cx="2700690" cy="921940"/>
          </a:xfrm>
        </p:grpSpPr>
        <p:sp>
          <p:nvSpPr>
            <p:cNvPr id="45" name="Rectangle 44"/>
            <p:cNvSpPr/>
            <p:nvPr/>
          </p:nvSpPr>
          <p:spPr>
            <a:xfrm>
              <a:off x="1209163" y="3529404"/>
              <a:ext cx="2700000" cy="90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148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397957" y="3743485"/>
              <a:ext cx="1620000" cy="4680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CA" sz="765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206750" y="3532472"/>
              <a:ext cx="702414" cy="8969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148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>
              <a:off x="1511975" y="3529403"/>
              <a:ext cx="2024" cy="21600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H="1">
              <a:off x="1509951" y="4209566"/>
              <a:ext cx="2024" cy="21600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H="1">
              <a:off x="1209163" y="4025670"/>
              <a:ext cx="180000" cy="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1513999" y="3507464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6mm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513999" y="4227221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6mm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 rot="16200000">
              <a:off x="1128740" y="3799470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5mm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flipH="1">
              <a:off x="3017957" y="4031790"/>
              <a:ext cx="180000" cy="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 rot="16200000">
              <a:off x="2927612" y="3799470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5mm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469401" y="6757719"/>
            <a:ext cx="2700690" cy="921940"/>
            <a:chOff x="1208474" y="3507464"/>
            <a:chExt cx="2700690" cy="921940"/>
          </a:xfrm>
        </p:grpSpPr>
        <p:sp>
          <p:nvSpPr>
            <p:cNvPr id="57" name="Rectangle 56"/>
            <p:cNvSpPr/>
            <p:nvPr/>
          </p:nvSpPr>
          <p:spPr>
            <a:xfrm>
              <a:off x="1209163" y="3529404"/>
              <a:ext cx="2700000" cy="90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148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397957" y="3743485"/>
              <a:ext cx="1620000" cy="4680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CA" sz="765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206750" y="3532472"/>
              <a:ext cx="702414" cy="8969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148" dirty="0">
                <a:solidFill>
                  <a:schemeClr val="tx1"/>
                </a:solidFill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>
              <a:off x="1511975" y="3529403"/>
              <a:ext cx="2024" cy="21600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 flipH="1">
              <a:off x="1509951" y="4209566"/>
              <a:ext cx="2024" cy="21600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H="1">
              <a:off x="1209163" y="4025670"/>
              <a:ext cx="180000" cy="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1513999" y="3507464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6mm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513999" y="4227221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6mm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 rot="16200000">
              <a:off x="1128740" y="3799470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5mm</a:t>
              </a: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flipH="1">
              <a:off x="3017957" y="4031790"/>
              <a:ext cx="180000" cy="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 rot="16200000">
              <a:off x="2927612" y="3799470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5mm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2469745" y="7874684"/>
            <a:ext cx="2700690" cy="921940"/>
            <a:chOff x="1208474" y="3507464"/>
            <a:chExt cx="2700690" cy="921940"/>
          </a:xfrm>
        </p:grpSpPr>
        <p:sp>
          <p:nvSpPr>
            <p:cNvPr id="69" name="Rectangle 68"/>
            <p:cNvSpPr/>
            <p:nvPr/>
          </p:nvSpPr>
          <p:spPr>
            <a:xfrm>
              <a:off x="1209163" y="3529404"/>
              <a:ext cx="2700000" cy="90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148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397957" y="3743485"/>
              <a:ext cx="1620000" cy="4680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CA" sz="765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206750" y="3532472"/>
              <a:ext cx="702414" cy="8969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148" dirty="0">
                <a:solidFill>
                  <a:schemeClr val="tx1"/>
                </a:solidFill>
              </a:endParaRPr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H="1">
              <a:off x="1511975" y="3529403"/>
              <a:ext cx="2024" cy="21600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H="1">
              <a:off x="1509951" y="4209566"/>
              <a:ext cx="2024" cy="21600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H="1">
              <a:off x="1209163" y="4025670"/>
              <a:ext cx="180000" cy="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1513999" y="3507464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6mm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13999" y="4227221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6mm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 rot="16200000">
              <a:off x="1128740" y="3799470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5mm</a:t>
              </a:r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flipH="1">
              <a:off x="3017957" y="4031790"/>
              <a:ext cx="180000" cy="0"/>
            </a:xfrm>
            <a:prstGeom prst="straightConnector1">
              <a:avLst/>
            </a:prstGeom>
            <a:ln w="12700" cap="flat">
              <a:headEnd type="triangl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 rot="16200000">
              <a:off x="2927612" y="3799470"/>
              <a:ext cx="340158" cy="18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574" dirty="0"/>
                <a:t>5mm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85288" y="335943"/>
            <a:ext cx="70361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b="1" u="sng" dirty="0" smtClean="0"/>
              <a:t>CASCA IMC Submitted Slide Annotation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dirty="0" smtClean="0"/>
              <a:t>Please annotate the slide label as listed on the actual slide in the yellow box of each slide below</a:t>
            </a:r>
            <a:r>
              <a:rPr lang="en-CA" sz="12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dirty="0" smtClean="0"/>
              <a:t>Please list the ROIs and sizes to be acquired on each slide. CASCA numbering convention starts with the ROI closest to the slide label as ROI1.</a:t>
            </a:r>
            <a:endParaRPr lang="en-CA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dirty="0" smtClean="0"/>
              <a:t>Please roughly draw the shape of the tissue sections as mounted on the slide. Only tissues mounted within the red box can be analyzed by Hyperion.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dirty="0" smtClean="0"/>
              <a:t>Please note this page is the standard letter size and the slide dimension is to scale of a standard 25 x 75 mm slide.</a:t>
            </a:r>
            <a:endParaRPr lang="en-CA" sz="1200" dirty="0"/>
          </a:p>
        </p:txBody>
      </p:sp>
      <p:grpSp>
        <p:nvGrpSpPr>
          <p:cNvPr id="89" name="Group 88"/>
          <p:cNvGrpSpPr/>
          <p:nvPr/>
        </p:nvGrpSpPr>
        <p:grpSpPr>
          <a:xfrm>
            <a:off x="1137237" y="1997838"/>
            <a:ext cx="5709237" cy="1214077"/>
            <a:chOff x="1121869" y="1652056"/>
            <a:chExt cx="5709237" cy="1214077"/>
          </a:xfrm>
        </p:grpSpPr>
        <p:sp>
          <p:nvSpPr>
            <p:cNvPr id="88" name="Rounded Rectangle 87"/>
            <p:cNvSpPr/>
            <p:nvPr/>
          </p:nvSpPr>
          <p:spPr>
            <a:xfrm>
              <a:off x="1121869" y="1652056"/>
              <a:ext cx="5709237" cy="1214077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460341" y="1775019"/>
              <a:ext cx="2700690" cy="921940"/>
              <a:chOff x="1208474" y="3507464"/>
              <a:chExt cx="2700690" cy="92194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209163" y="3529404"/>
                <a:ext cx="2700000" cy="9000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sz="1148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397957" y="3743485"/>
                <a:ext cx="1620000" cy="46800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CA" sz="765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3206750" y="3532472"/>
                <a:ext cx="702414" cy="89693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CA" sz="1148" dirty="0" smtClean="0">
                    <a:solidFill>
                      <a:schemeClr val="tx1"/>
                    </a:solidFill>
                  </a:rPr>
                  <a:t>1540</a:t>
                </a:r>
              </a:p>
              <a:p>
                <a:pPr algn="ctr"/>
                <a:r>
                  <a:rPr lang="en-CA" sz="1148" dirty="0" smtClean="0">
                    <a:solidFill>
                      <a:schemeClr val="tx1"/>
                    </a:solidFill>
                  </a:rPr>
                  <a:t>Human tonsil</a:t>
                </a:r>
                <a:endParaRPr lang="en-CA" sz="1148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 flipH="1">
                <a:off x="1511975" y="3529403"/>
                <a:ext cx="2024" cy="216000"/>
              </a:xfrm>
              <a:prstGeom prst="straightConnector1">
                <a:avLst/>
              </a:prstGeom>
              <a:ln w="12700" cap="flat"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flipH="1">
                <a:off x="1509951" y="4209566"/>
                <a:ext cx="2024" cy="216000"/>
              </a:xfrm>
              <a:prstGeom prst="straightConnector1">
                <a:avLst/>
              </a:prstGeom>
              <a:ln w="12700" cap="flat"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flipH="1">
                <a:off x="1209163" y="4025670"/>
                <a:ext cx="180000" cy="0"/>
              </a:xfrm>
              <a:prstGeom prst="straightConnector1">
                <a:avLst/>
              </a:prstGeom>
              <a:ln w="12700" cap="flat"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1513999" y="3507464"/>
                <a:ext cx="340158" cy="1806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574" dirty="0"/>
                  <a:t>6mm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513999" y="4227221"/>
                <a:ext cx="340158" cy="1806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574" dirty="0"/>
                  <a:t>6mm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 rot="16200000">
                <a:off x="1128740" y="3799470"/>
                <a:ext cx="340158" cy="1806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574" dirty="0"/>
                  <a:t>5mm</a:t>
                </a:r>
              </a:p>
            </p:txBody>
          </p:sp>
          <p:cxnSp>
            <p:nvCxnSpPr>
              <p:cNvPr id="14" name="Straight Arrow Connector 13"/>
              <p:cNvCxnSpPr/>
              <p:nvPr/>
            </p:nvCxnSpPr>
            <p:spPr>
              <a:xfrm flipH="1">
                <a:off x="3017957" y="4031790"/>
                <a:ext cx="180000" cy="0"/>
              </a:xfrm>
              <a:prstGeom prst="straightConnector1">
                <a:avLst/>
              </a:prstGeom>
              <a:ln w="12700" cap="flat"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 rot="16200000">
                <a:off x="2927612" y="3799470"/>
                <a:ext cx="340158" cy="1806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574" dirty="0"/>
                  <a:t>5mm</a:t>
                </a: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1349349" y="1999142"/>
              <a:ext cx="9771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Example</a:t>
              </a:r>
              <a:endParaRPr lang="en-CA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681728" y="2075680"/>
              <a:ext cx="525778" cy="252571"/>
            </a:xfrm>
            <a:custGeom>
              <a:avLst/>
              <a:gdLst>
                <a:gd name="connsiteX0" fmla="*/ 522514 w 525778"/>
                <a:gd name="connsiteY0" fmla="*/ 75838 h 252571"/>
                <a:gd name="connsiteX1" fmla="*/ 445674 w 525778"/>
                <a:gd name="connsiteY1" fmla="*/ 52786 h 252571"/>
                <a:gd name="connsiteX2" fmla="*/ 399569 w 525778"/>
                <a:gd name="connsiteY2" fmla="*/ 37418 h 252571"/>
                <a:gd name="connsiteX3" fmla="*/ 368833 w 525778"/>
                <a:gd name="connsiteY3" fmla="*/ 29734 h 252571"/>
                <a:gd name="connsiteX4" fmla="*/ 338097 w 525778"/>
                <a:gd name="connsiteY4" fmla="*/ 14366 h 252571"/>
                <a:gd name="connsiteX5" fmla="*/ 261257 w 525778"/>
                <a:gd name="connsiteY5" fmla="*/ 6682 h 252571"/>
                <a:gd name="connsiteX6" fmla="*/ 46104 w 525778"/>
                <a:gd name="connsiteY6" fmla="*/ 37418 h 252571"/>
                <a:gd name="connsiteX7" fmla="*/ 23052 w 525778"/>
                <a:gd name="connsiteY7" fmla="*/ 52786 h 252571"/>
                <a:gd name="connsiteX8" fmla="*/ 0 w 525778"/>
                <a:gd name="connsiteY8" fmla="*/ 129627 h 252571"/>
                <a:gd name="connsiteX9" fmla="*/ 15368 w 525778"/>
                <a:gd name="connsiteY9" fmla="*/ 183415 h 252571"/>
                <a:gd name="connsiteX10" fmla="*/ 61472 w 525778"/>
                <a:gd name="connsiteY10" fmla="*/ 214151 h 252571"/>
                <a:gd name="connsiteX11" fmla="*/ 107576 w 525778"/>
                <a:gd name="connsiteY11" fmla="*/ 229519 h 252571"/>
                <a:gd name="connsiteX12" fmla="*/ 176732 w 525778"/>
                <a:gd name="connsiteY12" fmla="*/ 221835 h 252571"/>
                <a:gd name="connsiteX13" fmla="*/ 230521 w 525778"/>
                <a:gd name="connsiteY13" fmla="*/ 206467 h 252571"/>
                <a:gd name="connsiteX14" fmla="*/ 261257 w 525778"/>
                <a:gd name="connsiteY14" fmla="*/ 198783 h 252571"/>
                <a:gd name="connsiteX15" fmla="*/ 361149 w 525778"/>
                <a:gd name="connsiteY15" fmla="*/ 206467 h 252571"/>
                <a:gd name="connsiteX16" fmla="*/ 391885 w 525778"/>
                <a:gd name="connsiteY16" fmla="*/ 252571 h 252571"/>
                <a:gd name="connsiteX17" fmla="*/ 468726 w 525778"/>
                <a:gd name="connsiteY17" fmla="*/ 191099 h 252571"/>
                <a:gd name="connsiteX18" fmla="*/ 507146 w 525778"/>
                <a:gd name="connsiteY18" fmla="*/ 144995 h 252571"/>
                <a:gd name="connsiteX19" fmla="*/ 522514 w 525778"/>
                <a:gd name="connsiteY19" fmla="*/ 75838 h 252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25778" h="252571">
                  <a:moveTo>
                    <a:pt x="522514" y="75838"/>
                  </a:moveTo>
                  <a:cubicBezTo>
                    <a:pt x="512269" y="60470"/>
                    <a:pt x="527300" y="75047"/>
                    <a:pt x="445674" y="52786"/>
                  </a:cubicBezTo>
                  <a:cubicBezTo>
                    <a:pt x="430045" y="48524"/>
                    <a:pt x="415285" y="41347"/>
                    <a:pt x="399569" y="37418"/>
                  </a:cubicBezTo>
                  <a:cubicBezTo>
                    <a:pt x="389324" y="34857"/>
                    <a:pt x="378721" y="33442"/>
                    <a:pt x="368833" y="29734"/>
                  </a:cubicBezTo>
                  <a:cubicBezTo>
                    <a:pt x="358108" y="25712"/>
                    <a:pt x="349297" y="16766"/>
                    <a:pt x="338097" y="14366"/>
                  </a:cubicBezTo>
                  <a:cubicBezTo>
                    <a:pt x="312927" y="8972"/>
                    <a:pt x="286870" y="9243"/>
                    <a:pt x="261257" y="6682"/>
                  </a:cubicBezTo>
                  <a:cubicBezTo>
                    <a:pt x="-26404" y="18188"/>
                    <a:pt x="128834" y="-31523"/>
                    <a:pt x="46104" y="37418"/>
                  </a:cubicBezTo>
                  <a:cubicBezTo>
                    <a:pt x="39009" y="43330"/>
                    <a:pt x="30736" y="47663"/>
                    <a:pt x="23052" y="52786"/>
                  </a:cubicBezTo>
                  <a:cubicBezTo>
                    <a:pt x="4344" y="108909"/>
                    <a:pt x="11613" y="83174"/>
                    <a:pt x="0" y="129627"/>
                  </a:cubicBezTo>
                  <a:cubicBezTo>
                    <a:pt x="66" y="129893"/>
                    <a:pt x="11693" y="179740"/>
                    <a:pt x="15368" y="183415"/>
                  </a:cubicBezTo>
                  <a:cubicBezTo>
                    <a:pt x="28428" y="196475"/>
                    <a:pt x="43950" y="208310"/>
                    <a:pt x="61472" y="214151"/>
                  </a:cubicBezTo>
                  <a:lnTo>
                    <a:pt x="107576" y="229519"/>
                  </a:lnTo>
                  <a:cubicBezTo>
                    <a:pt x="130628" y="226958"/>
                    <a:pt x="153808" y="225362"/>
                    <a:pt x="176732" y="221835"/>
                  </a:cubicBezTo>
                  <a:cubicBezTo>
                    <a:pt x="202758" y="217831"/>
                    <a:pt x="207089" y="213162"/>
                    <a:pt x="230521" y="206467"/>
                  </a:cubicBezTo>
                  <a:cubicBezTo>
                    <a:pt x="240675" y="203566"/>
                    <a:pt x="251012" y="201344"/>
                    <a:pt x="261257" y="198783"/>
                  </a:cubicBezTo>
                  <a:lnTo>
                    <a:pt x="361149" y="206467"/>
                  </a:lnTo>
                  <a:cubicBezTo>
                    <a:pt x="378228" y="213499"/>
                    <a:pt x="391885" y="252571"/>
                    <a:pt x="391885" y="252571"/>
                  </a:cubicBezTo>
                  <a:cubicBezTo>
                    <a:pt x="438993" y="236869"/>
                    <a:pt x="409210" y="250615"/>
                    <a:pt x="468726" y="191099"/>
                  </a:cubicBezTo>
                  <a:cubicBezTo>
                    <a:pt x="498308" y="161517"/>
                    <a:pt x="485750" y="177089"/>
                    <a:pt x="507146" y="144995"/>
                  </a:cubicBezTo>
                  <a:cubicBezTo>
                    <a:pt x="516450" y="117082"/>
                    <a:pt x="532759" y="91206"/>
                    <a:pt x="522514" y="75838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3334871" y="2143834"/>
              <a:ext cx="210062" cy="240069"/>
            </a:xfrm>
            <a:custGeom>
              <a:avLst/>
              <a:gdLst>
                <a:gd name="connsiteX0" fmla="*/ 107576 w 210062"/>
                <a:gd name="connsiteY0" fmla="*/ 0 h 240069"/>
                <a:gd name="connsiteX1" fmla="*/ 69156 w 210062"/>
                <a:gd name="connsiteY1" fmla="*/ 15368 h 240069"/>
                <a:gd name="connsiteX2" fmla="*/ 53788 w 210062"/>
                <a:gd name="connsiteY2" fmla="*/ 38420 h 240069"/>
                <a:gd name="connsiteX3" fmla="*/ 30736 w 210062"/>
                <a:gd name="connsiteY3" fmla="*/ 53788 h 240069"/>
                <a:gd name="connsiteX4" fmla="*/ 7684 w 210062"/>
                <a:gd name="connsiteY4" fmla="*/ 122945 h 240069"/>
                <a:gd name="connsiteX5" fmla="*/ 0 w 210062"/>
                <a:gd name="connsiteY5" fmla="*/ 145997 h 240069"/>
                <a:gd name="connsiteX6" fmla="*/ 30736 w 210062"/>
                <a:gd name="connsiteY6" fmla="*/ 192101 h 240069"/>
                <a:gd name="connsiteX7" fmla="*/ 76840 w 210062"/>
                <a:gd name="connsiteY7" fmla="*/ 207469 h 240069"/>
                <a:gd name="connsiteX8" fmla="*/ 145996 w 210062"/>
                <a:gd name="connsiteY8" fmla="*/ 222837 h 240069"/>
                <a:gd name="connsiteX9" fmla="*/ 169048 w 210062"/>
                <a:gd name="connsiteY9" fmla="*/ 145997 h 240069"/>
                <a:gd name="connsiteX10" fmla="*/ 176732 w 210062"/>
                <a:gd name="connsiteY10" fmla="*/ 107577 h 240069"/>
                <a:gd name="connsiteX11" fmla="*/ 192100 w 210062"/>
                <a:gd name="connsiteY11" fmla="*/ 61473 h 240069"/>
                <a:gd name="connsiteX12" fmla="*/ 199784 w 210062"/>
                <a:gd name="connsiteY12" fmla="*/ 38420 h 240069"/>
                <a:gd name="connsiteX13" fmla="*/ 207468 w 210062"/>
                <a:gd name="connsiteY13" fmla="*/ 15368 h 240069"/>
                <a:gd name="connsiteX14" fmla="*/ 107576 w 210062"/>
                <a:gd name="connsiteY14" fmla="*/ 0 h 240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10062" h="240069">
                  <a:moveTo>
                    <a:pt x="107576" y="0"/>
                  </a:moveTo>
                  <a:cubicBezTo>
                    <a:pt x="94769" y="5123"/>
                    <a:pt x="80380" y="7351"/>
                    <a:pt x="69156" y="15368"/>
                  </a:cubicBezTo>
                  <a:cubicBezTo>
                    <a:pt x="61641" y="20736"/>
                    <a:pt x="60318" y="31890"/>
                    <a:pt x="53788" y="38420"/>
                  </a:cubicBezTo>
                  <a:cubicBezTo>
                    <a:pt x="47258" y="44950"/>
                    <a:pt x="38420" y="48665"/>
                    <a:pt x="30736" y="53788"/>
                  </a:cubicBezTo>
                  <a:lnTo>
                    <a:pt x="7684" y="122945"/>
                  </a:lnTo>
                  <a:lnTo>
                    <a:pt x="0" y="145997"/>
                  </a:lnTo>
                  <a:cubicBezTo>
                    <a:pt x="7648" y="176590"/>
                    <a:pt x="887" y="178835"/>
                    <a:pt x="30736" y="192101"/>
                  </a:cubicBezTo>
                  <a:cubicBezTo>
                    <a:pt x="45539" y="198680"/>
                    <a:pt x="76840" y="207469"/>
                    <a:pt x="76840" y="207469"/>
                  </a:cubicBezTo>
                  <a:cubicBezTo>
                    <a:pt x="93310" y="232174"/>
                    <a:pt x="100607" y="258139"/>
                    <a:pt x="145996" y="222837"/>
                  </a:cubicBezTo>
                  <a:cubicBezTo>
                    <a:pt x="151142" y="218835"/>
                    <a:pt x="166276" y="158470"/>
                    <a:pt x="169048" y="145997"/>
                  </a:cubicBezTo>
                  <a:cubicBezTo>
                    <a:pt x="171881" y="133248"/>
                    <a:pt x="173296" y="120177"/>
                    <a:pt x="176732" y="107577"/>
                  </a:cubicBezTo>
                  <a:cubicBezTo>
                    <a:pt x="180994" y="91949"/>
                    <a:pt x="186977" y="76841"/>
                    <a:pt x="192100" y="61473"/>
                  </a:cubicBezTo>
                  <a:lnTo>
                    <a:pt x="199784" y="38420"/>
                  </a:lnTo>
                  <a:cubicBezTo>
                    <a:pt x="202345" y="30736"/>
                    <a:pt x="215568" y="15368"/>
                    <a:pt x="207468" y="15368"/>
                  </a:cubicBezTo>
                  <a:lnTo>
                    <a:pt x="107576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3649916" y="2143834"/>
              <a:ext cx="410898" cy="231702"/>
            </a:xfrm>
            <a:custGeom>
              <a:avLst/>
              <a:gdLst>
                <a:gd name="connsiteX0" fmla="*/ 399570 w 410898"/>
                <a:gd name="connsiteY0" fmla="*/ 23052 h 231702"/>
                <a:gd name="connsiteX1" fmla="*/ 353465 w 410898"/>
                <a:gd name="connsiteY1" fmla="*/ 15368 h 231702"/>
                <a:gd name="connsiteX2" fmla="*/ 322729 w 410898"/>
                <a:gd name="connsiteY2" fmla="*/ 7684 h 231702"/>
                <a:gd name="connsiteX3" fmla="*/ 276625 w 410898"/>
                <a:gd name="connsiteY3" fmla="*/ 0 h 231702"/>
                <a:gd name="connsiteX4" fmla="*/ 145997 w 410898"/>
                <a:gd name="connsiteY4" fmla="*/ 7684 h 231702"/>
                <a:gd name="connsiteX5" fmla="*/ 99892 w 410898"/>
                <a:gd name="connsiteY5" fmla="*/ 15368 h 231702"/>
                <a:gd name="connsiteX6" fmla="*/ 53788 w 410898"/>
                <a:gd name="connsiteY6" fmla="*/ 53788 h 231702"/>
                <a:gd name="connsiteX7" fmla="*/ 30736 w 410898"/>
                <a:gd name="connsiteY7" fmla="*/ 61473 h 231702"/>
                <a:gd name="connsiteX8" fmla="*/ 15368 w 410898"/>
                <a:gd name="connsiteY8" fmla="*/ 84525 h 231702"/>
                <a:gd name="connsiteX9" fmla="*/ 0 w 410898"/>
                <a:gd name="connsiteY9" fmla="*/ 130629 h 231702"/>
                <a:gd name="connsiteX10" fmla="*/ 7684 w 410898"/>
                <a:gd name="connsiteY10" fmla="*/ 192101 h 231702"/>
                <a:gd name="connsiteX11" fmla="*/ 30736 w 410898"/>
                <a:gd name="connsiteY11" fmla="*/ 199785 h 231702"/>
                <a:gd name="connsiteX12" fmla="*/ 345781 w 410898"/>
                <a:gd name="connsiteY12" fmla="*/ 207469 h 231702"/>
                <a:gd name="connsiteX13" fmla="*/ 368834 w 410898"/>
                <a:gd name="connsiteY13" fmla="*/ 215153 h 231702"/>
                <a:gd name="connsiteX14" fmla="*/ 391886 w 410898"/>
                <a:gd name="connsiteY14" fmla="*/ 230521 h 231702"/>
                <a:gd name="connsiteX15" fmla="*/ 407254 w 410898"/>
                <a:gd name="connsiteY15" fmla="*/ 184417 h 231702"/>
                <a:gd name="connsiteX16" fmla="*/ 399570 w 410898"/>
                <a:gd name="connsiteY16" fmla="*/ 23052 h 231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10898" h="231702">
                  <a:moveTo>
                    <a:pt x="399570" y="23052"/>
                  </a:moveTo>
                  <a:cubicBezTo>
                    <a:pt x="390605" y="-5123"/>
                    <a:pt x="368743" y="18424"/>
                    <a:pt x="353465" y="15368"/>
                  </a:cubicBezTo>
                  <a:cubicBezTo>
                    <a:pt x="343109" y="13297"/>
                    <a:pt x="333085" y="9755"/>
                    <a:pt x="322729" y="7684"/>
                  </a:cubicBezTo>
                  <a:cubicBezTo>
                    <a:pt x="307452" y="4629"/>
                    <a:pt x="291993" y="2561"/>
                    <a:pt x="276625" y="0"/>
                  </a:cubicBezTo>
                  <a:cubicBezTo>
                    <a:pt x="233082" y="2561"/>
                    <a:pt x="189451" y="3905"/>
                    <a:pt x="145997" y="7684"/>
                  </a:cubicBezTo>
                  <a:cubicBezTo>
                    <a:pt x="130475" y="9034"/>
                    <a:pt x="114673" y="10441"/>
                    <a:pt x="99892" y="15368"/>
                  </a:cubicBezTo>
                  <a:cubicBezTo>
                    <a:pt x="74754" y="23747"/>
                    <a:pt x="75186" y="39522"/>
                    <a:pt x="53788" y="53788"/>
                  </a:cubicBezTo>
                  <a:cubicBezTo>
                    <a:pt x="47049" y="58281"/>
                    <a:pt x="38420" y="58911"/>
                    <a:pt x="30736" y="61473"/>
                  </a:cubicBezTo>
                  <a:cubicBezTo>
                    <a:pt x="25613" y="69157"/>
                    <a:pt x="19119" y="76086"/>
                    <a:pt x="15368" y="84525"/>
                  </a:cubicBezTo>
                  <a:cubicBezTo>
                    <a:pt x="8789" y="99328"/>
                    <a:pt x="0" y="130629"/>
                    <a:pt x="0" y="130629"/>
                  </a:cubicBezTo>
                  <a:cubicBezTo>
                    <a:pt x="2561" y="151120"/>
                    <a:pt x="-703" y="173231"/>
                    <a:pt x="7684" y="192101"/>
                  </a:cubicBezTo>
                  <a:cubicBezTo>
                    <a:pt x="10974" y="199503"/>
                    <a:pt x="22645" y="199417"/>
                    <a:pt x="30736" y="199785"/>
                  </a:cubicBezTo>
                  <a:cubicBezTo>
                    <a:pt x="135674" y="204555"/>
                    <a:pt x="240766" y="204908"/>
                    <a:pt x="345781" y="207469"/>
                  </a:cubicBezTo>
                  <a:cubicBezTo>
                    <a:pt x="353465" y="210030"/>
                    <a:pt x="361589" y="211531"/>
                    <a:pt x="368834" y="215153"/>
                  </a:cubicBezTo>
                  <a:cubicBezTo>
                    <a:pt x="377094" y="219283"/>
                    <a:pt x="384675" y="236290"/>
                    <a:pt x="391886" y="230521"/>
                  </a:cubicBezTo>
                  <a:cubicBezTo>
                    <a:pt x="404536" y="220401"/>
                    <a:pt x="407254" y="184417"/>
                    <a:pt x="407254" y="184417"/>
                  </a:cubicBezTo>
                  <a:cubicBezTo>
                    <a:pt x="415425" y="12818"/>
                    <a:pt x="408535" y="51227"/>
                    <a:pt x="399570" y="2305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256856" y="1904958"/>
              <a:ext cx="125880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200" dirty="0" smtClean="0"/>
                <a:t>ROI1: 1000x1000</a:t>
              </a:r>
            </a:p>
            <a:p>
              <a:r>
                <a:rPr lang="en-CA" sz="1200" dirty="0" smtClean="0"/>
                <a:t>ROI2: 750x750</a:t>
              </a:r>
            </a:p>
            <a:p>
              <a:r>
                <a:rPr lang="en-CA" sz="1200" dirty="0" smtClean="0"/>
                <a:t>ROI3: 1000x1000</a:t>
              </a:r>
              <a:endParaRPr lang="en-CA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5228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143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sickkids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Chen</dc:creator>
  <cp:lastModifiedBy>Tina Chen</cp:lastModifiedBy>
  <cp:revision>8</cp:revision>
  <dcterms:created xsi:type="dcterms:W3CDTF">2024-03-21T15:04:47Z</dcterms:created>
  <dcterms:modified xsi:type="dcterms:W3CDTF">2024-05-14T18:15:53Z</dcterms:modified>
</cp:coreProperties>
</file>